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4" r:id="rId1"/>
  </p:sldMasterIdLst>
  <p:sldIdLst>
    <p:sldId id="257" r:id="rId2"/>
    <p:sldId id="259" r:id="rId3"/>
    <p:sldId id="260" r:id="rId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81" d="100"/>
          <a:sy n="81" d="100"/>
        </p:scale>
        <p:origin x="140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66442" y="1447801"/>
            <a:ext cx="662096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6442" y="4777380"/>
            <a:ext cx="662096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uk-UA"/>
              <a:t>Клацніть, щоб редагувати стиль зразка підзаголовка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29.06.2024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3163748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 фотографія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3" y="4800587"/>
            <a:ext cx="66209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66442" y="685800"/>
            <a:ext cx="662096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3" y="5367325"/>
            <a:ext cx="662096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29.06.2024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0410738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Назва та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2" y="1447800"/>
            <a:ext cx="6620968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2" y="3657600"/>
            <a:ext cx="6620968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29.06.2024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56986688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81409" y="1447800"/>
            <a:ext cx="6001049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448177" y="3771174"/>
            <a:ext cx="546115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2" y="4350657"/>
            <a:ext cx="6620968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29.06.2024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  <p:sp>
        <p:nvSpPr>
          <p:cNvPr id="12" name="TextBox 11"/>
          <p:cNvSpPr txBox="1"/>
          <p:nvPr/>
        </p:nvSpPr>
        <p:spPr>
          <a:xfrm>
            <a:off x="673897" y="971253"/>
            <a:ext cx="601591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sz="12200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999690" y="2613787"/>
            <a:ext cx="601591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sz="12200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3085257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ка назв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3124201"/>
            <a:ext cx="6620969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2" y="4777381"/>
            <a:ext cx="6620968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29.06.2024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50328641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4834" y="1981200"/>
            <a:ext cx="22107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489475" y="2667000"/>
            <a:ext cx="219608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13504" y="1981200"/>
            <a:ext cx="220275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2905586" y="2667000"/>
            <a:ext cx="2210671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344917" y="1981200"/>
            <a:ext cx="219965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5344917" y="2667000"/>
            <a:ext cx="2199658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2795334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223030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29.06.2024</a:t>
            </a:fld>
            <a:endParaRPr lang="uk-UA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8993236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колонки з малю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89475" y="4250949"/>
            <a:ext cx="220561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489475" y="2209800"/>
            <a:ext cx="2205612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489475" y="4827212"/>
            <a:ext cx="2205612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17792" y="4250949"/>
            <a:ext cx="21984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2917791" y="2209800"/>
            <a:ext cx="2198466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2916776" y="4827211"/>
            <a:ext cx="2201378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344917" y="4250949"/>
            <a:ext cx="219965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344916" y="2209800"/>
            <a:ext cx="2199658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5344824" y="4827209"/>
            <a:ext cx="2202571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2795334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5223030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29.06.2024</a:t>
            </a:fld>
            <a:endParaRPr lang="uk-UA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73324597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29.06.2024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68759358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229782" y="430214"/>
            <a:ext cx="1314793" cy="5826125"/>
          </a:xfrm>
        </p:spPr>
        <p:txBody>
          <a:bodyPr vert="eaVert" anchor="b" anchorCtr="0"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89475" y="773205"/>
            <a:ext cx="5568812" cy="5483134"/>
          </a:xfrm>
        </p:spPr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29.06.2024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1976921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29.06.2024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6489109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3" y="2861734"/>
            <a:ext cx="662096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2" y="4777381"/>
            <a:ext cx="662096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29.06.2024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0332112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7700" y="2060576"/>
            <a:ext cx="3298113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41975" y="2056093"/>
            <a:ext cx="3298115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29.06.2024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4695555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7700" y="1905000"/>
            <a:ext cx="329811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7700" y="2514600"/>
            <a:ext cx="3298113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241976" y="1905000"/>
            <a:ext cx="3298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241976" y="2514600"/>
            <a:ext cx="3298113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29.06.2024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840779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29.06.2024</a:t>
            </a:fld>
            <a:endParaRPr lang="uk-UA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3018397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29.06.2024</a:t>
            </a:fld>
            <a:endParaRPr lang="uk-UA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0863184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1447800"/>
            <a:ext cx="2551462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89397" y="1447800"/>
            <a:ext cx="3898013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1" y="3129281"/>
            <a:ext cx="2551462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29.06.2024</a:t>
            </a:fld>
            <a:endParaRPr lang="uk-UA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6734118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5656" y="1854192"/>
            <a:ext cx="3820674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213517" y="1143000"/>
            <a:ext cx="2400925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1" y="3657600"/>
            <a:ext cx="3814728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29.06.2024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3791621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Oval 21"/>
          <p:cNvSpPr/>
          <p:nvPr/>
        </p:nvSpPr>
        <p:spPr>
          <a:xfrm>
            <a:off x="629943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3" name="Oval 22"/>
          <p:cNvSpPr/>
          <p:nvPr/>
        </p:nvSpPr>
        <p:spPr>
          <a:xfrm>
            <a:off x="5689832" y="-457200"/>
            <a:ext cx="1600200" cy="16002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14000"/>
                </a:schemeClr>
              </a:gs>
              <a:gs pos="73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7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4" name="Oval 23"/>
          <p:cNvSpPr/>
          <p:nvPr/>
        </p:nvSpPr>
        <p:spPr>
          <a:xfrm>
            <a:off x="6299432" y="6096000"/>
            <a:ext cx="990600" cy="9906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9000"/>
                </a:schemeClr>
              </a:gs>
              <a:gs pos="66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5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0" name="Oval 19"/>
          <p:cNvSpPr/>
          <p:nvPr/>
        </p:nvSpPr>
        <p:spPr>
          <a:xfrm>
            <a:off x="-153988" y="2667000"/>
            <a:ext cx="4191000" cy="41910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11000"/>
                </a:schemeClr>
              </a:gs>
              <a:gs pos="75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1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1" name="Oval 20"/>
          <p:cNvSpPr/>
          <p:nvPr/>
        </p:nvSpPr>
        <p:spPr>
          <a:xfrm>
            <a:off x="-839788" y="2895600"/>
            <a:ext cx="2362200" cy="23622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8000"/>
                </a:schemeClr>
              </a:gs>
              <a:gs pos="72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8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9" name="Rectangle 18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84710" y="452718"/>
            <a:ext cx="7055380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7700" y="2052925"/>
            <a:ext cx="6711654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7494989" y="1828771"/>
            <a:ext cx="990599" cy="22865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8A4C0DF7-0E6F-46C1-B707-0E9D88F79FD4}" type="datetimeFigureOut">
              <a:rPr lang="uk-UA" smtClean="0"/>
              <a:t>29.06.2024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6233335" y="3263371"/>
            <a:ext cx="3859795" cy="2286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7766431" y="295736"/>
            <a:ext cx="628813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1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18023187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  <p:sldLayoutId id="2147483718" r:id="rId4"/>
    <p:sldLayoutId id="2147483719" r:id="rId5"/>
    <p:sldLayoutId id="2147483720" r:id="rId6"/>
    <p:sldLayoutId id="2147483721" r:id="rId7"/>
    <p:sldLayoutId id="2147483722" r:id="rId8"/>
    <p:sldLayoutId id="2147483723" r:id="rId9"/>
    <p:sldLayoutId id="2147483724" r:id="rId10"/>
    <p:sldLayoutId id="2147483725" r:id="rId11"/>
    <p:sldLayoutId id="2147483726" r:id="rId12"/>
    <p:sldLayoutId id="2147483727" r:id="rId13"/>
    <p:sldLayoutId id="2147483728" r:id="rId14"/>
    <p:sldLayoutId id="2147483729" r:id="rId15"/>
    <p:sldLayoutId id="2147483730" r:id="rId16"/>
    <p:sldLayoutId id="2147483731" r:id="rId17"/>
  </p:sldLayoutIdLst>
  <p:txStyles>
    <p:titleStyle>
      <a:lvl1pPr algn="l" defTabSz="457207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6" indent="-342906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62" indent="-285755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20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27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34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14642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49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57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64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7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15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22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31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38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46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53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61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4E2BF943-BFBC-4D99-8BD5-5A182D0CB0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650320"/>
            <a:ext cx="9144000" cy="6207679"/>
          </a:xfrm>
        </p:spPr>
        <p:txBody>
          <a:bodyPr>
            <a:noAutofit/>
          </a:bodyPr>
          <a:lstStyle/>
          <a:p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Та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ти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, о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Ізраїлю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, рабе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Мій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, Якове,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що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 Я тебе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вибрав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насіння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 Авраама, друга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Мого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r>
              <a:rPr lang="ru-RU" sz="4100" b="1" spc="150" baseline="300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ти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якого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 Я взяв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був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із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кінців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землі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 та покликав тебе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із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окраїн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її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, і сказав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був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 до тебе: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Ти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 раб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Мій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, Я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вибрав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 тебе й не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відкинув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 тебе,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3A43B14-1DA0-4D36-99BD-EDB9C83C5013}"/>
              </a:ext>
            </a:extLst>
          </p:cNvPr>
          <p:cNvSpPr txBox="1"/>
          <p:nvPr/>
        </p:nvSpPr>
        <p:spPr>
          <a:xfrm>
            <a:off x="157294" y="134034"/>
            <a:ext cx="4592972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3600" b="1" dirty="0">
                <a:latin typeface="Arial" panose="020B0604020202020204" pitchFamily="34" charset="0"/>
                <a:cs typeface="Arial" panose="020B0604020202020204" pitchFamily="34" charset="0"/>
              </a:rPr>
              <a:t>Ісаї 41:8-12</a:t>
            </a:r>
          </a:p>
        </p:txBody>
      </p:sp>
    </p:spTree>
    <p:extLst>
      <p:ext uri="{BB962C8B-B14F-4D97-AF65-F5344CB8AC3E}">
        <p14:creationId xmlns:p14="http://schemas.microsoft.com/office/powerpoint/2010/main" val="5216285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4E2BF943-BFBC-4D99-8BD5-5A182D0CB0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80148"/>
            <a:ext cx="9026554" cy="6778520"/>
          </a:xfrm>
        </p:spPr>
        <p:txBody>
          <a:bodyPr>
            <a:noAutofit/>
          </a:bodyPr>
          <a:lstStyle/>
          <a:p>
            <a:r>
              <a:rPr lang="ru-RU" sz="4100" b="1" spc="150" baseline="300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не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бійся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, з тобою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бо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Я, і не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озирайсь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бо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Я Бог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твій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!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Зміцню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Я тебе, і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тобі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поможу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, і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правицею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правди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Своєї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тебе Я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підтримаю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r>
              <a:rPr lang="ru-RU" sz="4100" b="1" spc="150" baseline="300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11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Отож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засоромляться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та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зніяковіють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усі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проти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тебе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запалені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стануть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нічим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та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погинуть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твої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супротивники.</a:t>
            </a:r>
          </a:p>
        </p:txBody>
      </p:sp>
    </p:spTree>
    <p:extLst>
      <p:ext uri="{BB962C8B-B14F-4D97-AF65-F5344CB8AC3E}">
        <p14:creationId xmlns:p14="http://schemas.microsoft.com/office/powerpoint/2010/main" val="39006887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4E2BF943-BFBC-4D99-8BD5-5A182D0CB0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-58723" y="1400961"/>
            <a:ext cx="9202723" cy="4456343"/>
          </a:xfrm>
        </p:spPr>
        <p:txBody>
          <a:bodyPr>
            <a:noAutofit/>
          </a:bodyPr>
          <a:lstStyle/>
          <a:p>
            <a:r>
              <a:rPr lang="ru-RU" sz="4100" b="1" spc="150" baseline="300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12</a:t>
            </a:r>
            <a:r>
              <a:rPr lang="ru-RU" sz="4200" spc="15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200" spc="150" dirty="0" err="1">
                <a:latin typeface="Arial" panose="020B0604020202020204" pitchFamily="34" charset="0"/>
                <a:cs typeface="Arial" panose="020B0604020202020204" pitchFamily="34" charset="0"/>
              </a:rPr>
              <a:t>Шукатимеш</a:t>
            </a:r>
            <a:r>
              <a:rPr lang="ru-RU" sz="42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200" spc="150" dirty="0" err="1">
                <a:latin typeface="Arial" panose="020B0604020202020204" pitchFamily="34" charset="0"/>
                <a:cs typeface="Arial" panose="020B0604020202020204" pitchFamily="34" charset="0"/>
              </a:rPr>
              <a:t>їх</a:t>
            </a:r>
            <a:r>
              <a:rPr lang="ru-RU" sz="4200" spc="150" dirty="0">
                <a:latin typeface="Arial" panose="020B0604020202020204" pitchFamily="34" charset="0"/>
                <a:cs typeface="Arial" panose="020B0604020202020204" pitchFamily="34" charset="0"/>
              </a:rPr>
              <a:t>, але </a:t>
            </a:r>
            <a:r>
              <a:rPr lang="ru-RU" sz="4200" spc="150" dirty="0" err="1">
                <a:latin typeface="Arial" panose="020B0604020202020204" pitchFamily="34" charset="0"/>
                <a:cs typeface="Arial" panose="020B0604020202020204" pitchFamily="34" charset="0"/>
              </a:rPr>
              <a:t>їх</a:t>
            </a:r>
            <a:r>
              <a:rPr lang="ru-RU" sz="42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200" spc="150" dirty="0" err="1">
                <a:latin typeface="Arial" panose="020B0604020202020204" pitchFamily="34" charset="0"/>
                <a:cs typeface="Arial" panose="020B0604020202020204" pitchFamily="34" charset="0"/>
              </a:rPr>
              <a:t>ти</a:t>
            </a:r>
            <a:r>
              <a:rPr lang="ru-RU" sz="4200" spc="150" dirty="0">
                <a:latin typeface="Arial" panose="020B0604020202020204" pitchFamily="34" charset="0"/>
                <a:cs typeface="Arial" panose="020B0604020202020204" pitchFamily="34" charset="0"/>
              </a:rPr>
              <a:t> не </a:t>
            </a:r>
            <a:r>
              <a:rPr lang="ru-RU" sz="4200" spc="150" dirty="0" err="1">
                <a:latin typeface="Arial" panose="020B0604020202020204" pitchFamily="34" charset="0"/>
                <a:cs typeface="Arial" panose="020B0604020202020204" pitchFamily="34" charset="0"/>
              </a:rPr>
              <a:t>знайдеш</a:t>
            </a:r>
            <a:r>
              <a:rPr lang="ru-RU" sz="4200" spc="15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4200" spc="150" dirty="0" err="1">
                <a:latin typeface="Arial" panose="020B0604020202020204" pitchFamily="34" charset="0"/>
                <a:cs typeface="Arial" panose="020B0604020202020204" pitchFamily="34" charset="0"/>
              </a:rPr>
              <a:t>своїх</a:t>
            </a:r>
            <a:r>
              <a:rPr lang="ru-RU" sz="42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200" spc="150" dirty="0" err="1">
                <a:latin typeface="Arial" panose="020B0604020202020204" pitchFamily="34" charset="0"/>
                <a:cs typeface="Arial" panose="020B0604020202020204" pitchFamily="34" charset="0"/>
              </a:rPr>
              <a:t>супротивників</a:t>
            </a:r>
            <a:r>
              <a:rPr lang="ru-RU" sz="4200" spc="150" dirty="0">
                <a:latin typeface="Arial" panose="020B0604020202020204" pitchFamily="34" charset="0"/>
                <a:cs typeface="Arial" panose="020B0604020202020204" pitchFamily="34" charset="0"/>
              </a:rPr>
              <a:t>; </a:t>
            </a:r>
            <a:r>
              <a:rPr lang="ru-RU" sz="4200" spc="150" dirty="0" err="1">
                <a:latin typeface="Arial" panose="020B0604020202020204" pitchFamily="34" charset="0"/>
                <a:cs typeface="Arial" panose="020B0604020202020204" pitchFamily="34" charset="0"/>
              </a:rPr>
              <a:t>стануть</a:t>
            </a:r>
            <a:r>
              <a:rPr lang="ru-RU" sz="42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200" spc="150" dirty="0" err="1">
                <a:latin typeface="Arial" panose="020B0604020202020204" pitchFamily="34" charset="0"/>
                <a:cs typeface="Arial" panose="020B0604020202020204" pitchFamily="34" charset="0"/>
              </a:rPr>
              <a:t>нічим</a:t>
            </a:r>
            <a:r>
              <a:rPr lang="ru-RU" sz="4200" spc="150" dirty="0">
                <a:latin typeface="Arial" panose="020B0604020202020204" pitchFamily="34" charset="0"/>
                <a:cs typeface="Arial" panose="020B0604020202020204" pitchFamily="34" charset="0"/>
              </a:rPr>
              <a:t> та </a:t>
            </a:r>
            <a:r>
              <a:rPr lang="ru-RU" sz="4200" spc="150" dirty="0" err="1">
                <a:latin typeface="Arial" panose="020B0604020202020204" pitchFamily="34" charset="0"/>
                <a:cs typeface="Arial" panose="020B0604020202020204" pitchFamily="34" charset="0"/>
              </a:rPr>
              <a:t>марнотою</a:t>
            </a:r>
            <a:r>
              <a:rPr lang="ru-RU" sz="42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200" spc="150" dirty="0" err="1">
                <a:latin typeface="Arial" panose="020B0604020202020204" pitchFamily="34" charset="0"/>
                <a:cs typeface="Arial" panose="020B0604020202020204" pitchFamily="34" charset="0"/>
              </a:rPr>
              <a:t>ті</a:t>
            </a:r>
            <a:r>
              <a:rPr lang="ru-RU" sz="4200" spc="15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4200" spc="150" dirty="0" err="1">
                <a:latin typeface="Arial" panose="020B0604020202020204" pitchFamily="34" charset="0"/>
                <a:cs typeface="Arial" panose="020B0604020202020204" pitchFamily="34" charset="0"/>
              </a:rPr>
              <a:t>хто</a:t>
            </a:r>
            <a:r>
              <a:rPr lang="ru-RU" sz="42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200" spc="150" dirty="0" err="1">
                <a:latin typeface="Arial" panose="020B0604020202020204" pitchFamily="34" charset="0"/>
                <a:cs typeface="Arial" panose="020B0604020202020204" pitchFamily="34" charset="0"/>
              </a:rPr>
              <a:t>провадить</a:t>
            </a:r>
            <a:r>
              <a:rPr lang="ru-RU" sz="42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200" spc="150" dirty="0" err="1">
                <a:latin typeface="Arial" panose="020B0604020202020204" pitchFamily="34" charset="0"/>
                <a:cs typeface="Arial" panose="020B0604020202020204" pitchFamily="34" charset="0"/>
              </a:rPr>
              <a:t>війну</a:t>
            </a:r>
            <a:r>
              <a:rPr lang="ru-RU" sz="42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200" spc="150" dirty="0" err="1">
                <a:latin typeface="Arial" panose="020B0604020202020204" pitchFamily="34" charset="0"/>
                <a:cs typeface="Arial" panose="020B0604020202020204" pitchFamily="34" charset="0"/>
              </a:rPr>
              <a:t>проти</a:t>
            </a:r>
            <a:r>
              <a:rPr lang="ru-RU" sz="4200" spc="150" dirty="0">
                <a:latin typeface="Arial" panose="020B0604020202020204" pitchFamily="34" charset="0"/>
                <a:cs typeface="Arial" panose="020B0604020202020204" pitchFamily="34" charset="0"/>
              </a:rPr>
              <a:t> тебе.</a:t>
            </a:r>
          </a:p>
        </p:txBody>
      </p:sp>
    </p:spTree>
    <p:extLst>
      <p:ext uri="{BB962C8B-B14F-4D97-AF65-F5344CB8AC3E}">
        <p14:creationId xmlns:p14="http://schemas.microsoft.com/office/powerpoint/2010/main" val="276713192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Іон">
  <a:themeElements>
    <a:clrScheme name="Іон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F9C9D"/>
      </a:accent5>
      <a:accent6>
        <a:srgbClr val="9E5E9B"/>
      </a:accent6>
      <a:hlink>
        <a:srgbClr val="58C1BA"/>
      </a:hlink>
      <a:folHlink>
        <a:srgbClr val="9DD0CB"/>
      </a:folHlink>
    </a:clrScheme>
    <a:fontScheme name="Іон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Іон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19</TotalTime>
  <Words>136</Words>
  <Application>Microsoft Office PowerPoint</Application>
  <PresentationFormat>Екран (4:3)</PresentationFormat>
  <Paragraphs>6</Paragraphs>
  <Slides>3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3</vt:i4>
      </vt:variant>
    </vt:vector>
  </HeadingPairs>
  <TitlesOfParts>
    <vt:vector size="7" baseType="lpstr">
      <vt:lpstr>Arial</vt:lpstr>
      <vt:lpstr>Century Gothic</vt:lpstr>
      <vt:lpstr>Wingdings 3</vt:lpstr>
      <vt:lpstr>Іон</vt:lpstr>
      <vt:lpstr>Презентація PowerPoint</vt:lpstr>
      <vt:lpstr>Презентація PowerPoint</vt:lpstr>
      <vt:lpstr>Презентація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Презентація PowerPoint</dc:title>
  <dc:creator>Dubenchuk Ivanka</dc:creator>
  <cp:lastModifiedBy>Ivan On</cp:lastModifiedBy>
  <cp:revision>5</cp:revision>
  <dcterms:created xsi:type="dcterms:W3CDTF">2021-12-07T20:43:07Z</dcterms:created>
  <dcterms:modified xsi:type="dcterms:W3CDTF">2024-06-29T07:49:10Z</dcterms:modified>
</cp:coreProperties>
</file>